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3543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4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7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0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1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7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3D4D-86D1-4597-AD6B-8E7E22F28D72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4CAD-FF5A-4FA8-A59D-389DE902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ציונות - קיצור הפרקים הקודמים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ציר זמן לציונות עד הקמת המדינה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3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1880-1914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מראשית הציונות עד מלחמת העולם הראשונה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</p:txBody>
      </p:sp>
      <p:sp>
        <p:nvSpPr>
          <p:cNvPr id="4" name="חץ שמאלה 3"/>
          <p:cNvSpPr/>
          <p:nvPr/>
        </p:nvSpPr>
        <p:spPr>
          <a:xfrm>
            <a:off x="838200" y="2819400"/>
            <a:ext cx="7379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16879" y="245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1880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0813" y="245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1914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399" y="24523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1897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45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1904</a:t>
            </a:r>
            <a:endParaRPr lang="en-US" dirty="0"/>
          </a:p>
        </p:txBody>
      </p:sp>
      <p:sp>
        <p:nvSpPr>
          <p:cNvPr id="10" name="חץ שמאלה 9"/>
          <p:cNvSpPr/>
          <p:nvPr/>
        </p:nvSpPr>
        <p:spPr>
          <a:xfrm>
            <a:off x="3214700" y="3294579"/>
            <a:ext cx="4897479" cy="48463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err="1" smtClean="0">
                <a:solidFill>
                  <a:schemeClr val="tx1"/>
                </a:solidFill>
              </a:rPr>
              <a:t>העליה</a:t>
            </a:r>
            <a:r>
              <a:rPr lang="he-IL" dirty="0" smtClean="0">
                <a:solidFill>
                  <a:schemeClr val="tx1"/>
                </a:solidFill>
              </a:rPr>
              <a:t> הראשונה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חץ שמאלה 10"/>
          <p:cNvSpPr/>
          <p:nvPr/>
        </p:nvSpPr>
        <p:spPr>
          <a:xfrm>
            <a:off x="838200" y="3331237"/>
            <a:ext cx="2330013" cy="484632"/>
          </a:xfrm>
          <a:prstGeom prst="leftArrow">
            <a:avLst/>
          </a:prstGeom>
          <a:solidFill>
            <a:srgbClr val="F354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err="1" smtClean="0">
                <a:solidFill>
                  <a:schemeClr val="tx1"/>
                </a:solidFill>
              </a:rPr>
              <a:t>העליה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השניה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399" y="3779211"/>
            <a:ext cx="792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he-IL" dirty="0" smtClean="0"/>
              <a:t>קונגרס</a:t>
            </a:r>
          </a:p>
          <a:p>
            <a:pPr algn="ctr" rtl="1"/>
            <a:r>
              <a:rPr lang="he-IL" dirty="0" smtClean="0"/>
              <a:t>באזל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49561" y="3740574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dirty="0" smtClean="0"/>
              <a:t>מות</a:t>
            </a:r>
          </a:p>
          <a:p>
            <a:pPr algn="ctr"/>
            <a:r>
              <a:rPr lang="he-IL" dirty="0" smtClean="0"/>
              <a:t> הרצל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16879" y="3788664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dirty="0" smtClean="0"/>
              <a:t>"סופות</a:t>
            </a:r>
          </a:p>
          <a:p>
            <a:pPr algn="ctr"/>
            <a:r>
              <a:rPr lang="he-IL" dirty="0" smtClean="0"/>
              <a:t>בנגב"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03918" y="4191000"/>
            <a:ext cx="837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dirty="0" smtClean="0"/>
              <a:t>ועידת</a:t>
            </a:r>
          </a:p>
          <a:p>
            <a:pPr algn="ctr"/>
            <a:r>
              <a:rPr lang="he-IL" dirty="0" err="1" smtClean="0"/>
              <a:t>קטוביץ</a:t>
            </a:r>
            <a:r>
              <a:rPr lang="he-IL" dirty="0" smtClean="0"/>
              <a:t>'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9789" y="3815869"/>
            <a:ext cx="922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dirty="0" smtClean="0"/>
              <a:t>פרוץ </a:t>
            </a:r>
          </a:p>
          <a:p>
            <a:pPr algn="ctr"/>
            <a:r>
              <a:rPr lang="he-IL" dirty="0" smtClean="0"/>
              <a:t>מלחמת </a:t>
            </a:r>
          </a:p>
          <a:p>
            <a:pPr algn="ctr"/>
            <a:r>
              <a:rPr lang="he-IL" dirty="0" smtClean="0"/>
              <a:t>העולם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9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1914 - 1945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מלחמת העולם </a:t>
            </a:r>
            <a:r>
              <a:rPr lang="en-US" dirty="0" smtClean="0"/>
              <a:t>I</a:t>
            </a:r>
            <a:r>
              <a:rPr lang="he-IL" dirty="0" smtClean="0"/>
              <a:t> – מלחמת העולם </a:t>
            </a:r>
            <a:r>
              <a:rPr lang="en-US" dirty="0" smtClean="0"/>
              <a:t>II</a:t>
            </a:r>
          </a:p>
          <a:p>
            <a:pPr marL="0" indent="0" algn="r" rtl="1">
              <a:buNone/>
            </a:pPr>
            <a:endParaRPr lang="en-US" dirty="0" smtClean="0"/>
          </a:p>
        </p:txBody>
      </p:sp>
      <p:sp>
        <p:nvSpPr>
          <p:cNvPr id="4" name="חץ שמאלה 3"/>
          <p:cNvSpPr/>
          <p:nvPr/>
        </p:nvSpPr>
        <p:spPr>
          <a:xfrm>
            <a:off x="838200" y="2971800"/>
            <a:ext cx="7696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05083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613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1945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1399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1924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258872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1929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01741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1933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65063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1939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37186" y="25800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1941</a:t>
            </a:r>
            <a:endParaRPr lang="en-US" dirty="0"/>
          </a:p>
        </p:txBody>
      </p:sp>
      <p:sp>
        <p:nvSpPr>
          <p:cNvPr id="13" name="חץ שמאלה 12"/>
          <p:cNvSpPr/>
          <p:nvPr/>
        </p:nvSpPr>
        <p:spPr>
          <a:xfrm>
            <a:off x="7750592" y="2958055"/>
            <a:ext cx="794188" cy="497146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</a:rPr>
              <a:t>מלחמת העולם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6978213" y="3924112"/>
            <a:ext cx="838018" cy="484632"/>
          </a:xfrm>
          <a:prstGeom prst="leftArrow">
            <a:avLst/>
          </a:prstGeom>
          <a:solidFill>
            <a:srgbClr val="F354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b="1" dirty="0" smtClean="0">
                <a:solidFill>
                  <a:schemeClr val="tx1"/>
                </a:solidFill>
              </a:rPr>
              <a:t>העלייה ה-3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חץ שמאלה 15"/>
          <p:cNvSpPr/>
          <p:nvPr/>
        </p:nvSpPr>
        <p:spPr>
          <a:xfrm>
            <a:off x="5715000" y="3924249"/>
            <a:ext cx="1263213" cy="484632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b="1" dirty="0" smtClean="0">
                <a:solidFill>
                  <a:schemeClr val="tx1"/>
                </a:solidFill>
              </a:rPr>
              <a:t>העלייה ה-4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2913876" y="3924249"/>
            <a:ext cx="1886724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b="1" dirty="0" smtClean="0">
                <a:solidFill>
                  <a:schemeClr val="tx1"/>
                </a:solidFill>
              </a:rPr>
              <a:t>העלייה ה-5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9" name="חץ שמאלה 18"/>
          <p:cNvSpPr/>
          <p:nvPr/>
        </p:nvSpPr>
        <p:spPr>
          <a:xfrm>
            <a:off x="2913876" y="2944368"/>
            <a:ext cx="3001830" cy="484632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</a:rPr>
              <a:t>השפל הכלכלי הגדול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0" name="חץ שמאלה 19"/>
          <p:cNvSpPr/>
          <p:nvPr/>
        </p:nvSpPr>
        <p:spPr>
          <a:xfrm>
            <a:off x="838200" y="2970569"/>
            <a:ext cx="2075676" cy="484632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200" dirty="0" smtClean="0"/>
              <a:t>מלחמת העולם ה-2</a:t>
            </a:r>
            <a:endParaRPr lang="en-US" sz="1200" dirty="0"/>
          </a:p>
        </p:txBody>
      </p:sp>
      <p:sp>
        <p:nvSpPr>
          <p:cNvPr id="21" name="חץ שמאלה 20"/>
          <p:cNvSpPr/>
          <p:nvPr/>
        </p:nvSpPr>
        <p:spPr>
          <a:xfrm>
            <a:off x="838200" y="3924112"/>
            <a:ext cx="1527042" cy="48463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dirty="0" smtClean="0"/>
              <a:t>השואה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7145999" y="4408744"/>
            <a:ext cx="833882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he-IL" sz="1400" dirty="0" smtClean="0"/>
              <a:t>מאורעות </a:t>
            </a:r>
          </a:p>
          <a:p>
            <a:pPr algn="ctr"/>
            <a:r>
              <a:rPr lang="he-IL" sz="1400" dirty="0" smtClean="0"/>
              <a:t>תר"פ-א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21232" y="4408881"/>
            <a:ext cx="83388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e-IL" sz="1400" dirty="0" smtClean="0"/>
              <a:t>מאורעות </a:t>
            </a:r>
          </a:p>
          <a:p>
            <a:pPr algn="ctr"/>
            <a:r>
              <a:rPr lang="he-IL" sz="1400" dirty="0" smtClean="0"/>
              <a:t>תרפ"ט</a:t>
            </a:r>
            <a:endParaRPr lang="en-US" sz="1400" dirty="0"/>
          </a:p>
        </p:txBody>
      </p:sp>
      <p:sp>
        <p:nvSpPr>
          <p:cNvPr id="24" name="חץ שמאלה 23"/>
          <p:cNvSpPr/>
          <p:nvPr/>
        </p:nvSpPr>
        <p:spPr>
          <a:xfrm>
            <a:off x="2913877" y="4267200"/>
            <a:ext cx="819924" cy="871207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900" b="1" dirty="0" smtClean="0">
                <a:solidFill>
                  <a:schemeClr val="tx1"/>
                </a:solidFill>
              </a:rPr>
              <a:t>המרד</a:t>
            </a:r>
          </a:p>
          <a:p>
            <a:pPr algn="ctr" rtl="1"/>
            <a:r>
              <a:rPr lang="he-IL" sz="900" b="1" dirty="0" smtClean="0">
                <a:solidFill>
                  <a:schemeClr val="tx1"/>
                </a:solidFill>
              </a:rPr>
              <a:t>הערבי</a:t>
            </a:r>
          </a:p>
          <a:p>
            <a:pPr algn="ctr" rtl="1"/>
            <a:r>
              <a:rPr lang="he-IL" sz="900" b="1" dirty="0" smtClean="0">
                <a:solidFill>
                  <a:schemeClr val="tx1"/>
                </a:solidFill>
              </a:rPr>
              <a:t>חומה</a:t>
            </a:r>
          </a:p>
          <a:p>
            <a:pPr algn="ctr" rtl="1"/>
            <a:r>
              <a:rPr lang="he-IL" sz="900" b="1" dirty="0" smtClean="0">
                <a:solidFill>
                  <a:schemeClr val="tx1"/>
                </a:solidFill>
              </a:rPr>
              <a:t>ומגדל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5581" y="5138408"/>
            <a:ext cx="686406" cy="523220"/>
          </a:xfrm>
          <a:prstGeom prst="rect">
            <a:avLst/>
          </a:prstGeom>
          <a:noFill/>
          <a:ln>
            <a:solidFill>
              <a:srgbClr val="F35439"/>
            </a:solidFill>
          </a:ln>
        </p:spPr>
        <p:txBody>
          <a:bodyPr wrap="none" rtlCol="0">
            <a:spAutoFit/>
          </a:bodyPr>
          <a:lstStyle/>
          <a:p>
            <a:r>
              <a:rPr lang="he-IL" sz="1400" b="1" dirty="0" smtClean="0"/>
              <a:t>הספר </a:t>
            </a:r>
          </a:p>
          <a:p>
            <a:r>
              <a:rPr lang="he-IL" sz="1400" b="1" dirty="0" smtClean="0"/>
              <a:t>הלבן 1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521232" y="5138409"/>
            <a:ext cx="686406" cy="52322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he-IL" sz="1400" b="1" dirty="0" smtClean="0"/>
              <a:t>הספר</a:t>
            </a:r>
          </a:p>
          <a:p>
            <a:pPr algn="ctr" rtl="1"/>
            <a:r>
              <a:rPr lang="he-IL" sz="1400" b="1" dirty="0" smtClean="0"/>
              <a:t>הלבן 2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43200" y="5138409"/>
            <a:ext cx="68640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 rtl="1"/>
            <a:r>
              <a:rPr lang="he-IL" sz="1400" b="1" dirty="0" smtClean="0"/>
              <a:t>הספר </a:t>
            </a:r>
          </a:p>
          <a:p>
            <a:pPr algn="ctr" rtl="1"/>
            <a:r>
              <a:rPr lang="he-IL" sz="1400" b="1" dirty="0" smtClean="0"/>
              <a:t>הלבן 3</a:t>
            </a:r>
            <a:endParaRPr lang="en-US" sz="1400" b="1" dirty="0"/>
          </a:p>
        </p:txBody>
      </p:sp>
      <p:sp>
        <p:nvSpPr>
          <p:cNvPr id="15" name="הסבר חץ למעלה 14"/>
          <p:cNvSpPr/>
          <p:nvPr/>
        </p:nvSpPr>
        <p:spPr>
          <a:xfrm>
            <a:off x="7601987" y="4991636"/>
            <a:ext cx="703814" cy="669993"/>
          </a:xfrm>
          <a:prstGeom prst="upArrowCallou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dirty="0" smtClean="0"/>
              <a:t>תחילת המנדט הבריטי</a:t>
            </a:r>
            <a:endParaRPr lang="en-US" sz="1000" dirty="0"/>
          </a:p>
        </p:txBody>
      </p:sp>
      <p:sp>
        <p:nvSpPr>
          <p:cNvPr id="18" name="הסבר חץ למעלה 17"/>
          <p:cNvSpPr/>
          <p:nvPr/>
        </p:nvSpPr>
        <p:spPr>
          <a:xfrm>
            <a:off x="6738199" y="3242256"/>
            <a:ext cx="900649" cy="708007"/>
          </a:xfrm>
          <a:prstGeom prst="upArrowCallout">
            <a:avLst>
              <a:gd name="adj1" fmla="val 25000"/>
              <a:gd name="adj2" fmla="val 22963"/>
              <a:gd name="adj3" fmla="val 25000"/>
              <a:gd name="adj4" fmla="val 6497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dirty="0" smtClean="0">
                <a:solidFill>
                  <a:schemeClr val="tx1"/>
                </a:solidFill>
              </a:rPr>
              <a:t>חבר הלאומים נותן את כתב המנדט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הסבר חץ למעלה 27"/>
          <p:cNvSpPr/>
          <p:nvPr/>
        </p:nvSpPr>
        <p:spPr>
          <a:xfrm>
            <a:off x="7740211" y="3353806"/>
            <a:ext cx="654175" cy="570306"/>
          </a:xfrm>
          <a:prstGeom prst="upArrowCallou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dirty="0" smtClean="0">
                <a:solidFill>
                  <a:schemeClr val="bg1"/>
                </a:solidFill>
              </a:rPr>
              <a:t>הצהרת בלפור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9" name="הסבר חץ למעלה 28"/>
          <p:cNvSpPr/>
          <p:nvPr/>
        </p:nvSpPr>
        <p:spPr>
          <a:xfrm>
            <a:off x="3917870" y="3379957"/>
            <a:ext cx="778646" cy="570306"/>
          </a:xfrm>
          <a:prstGeom prst="up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900" dirty="0" smtClean="0"/>
              <a:t>עליית היטלר לשלטון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7139961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105</Words>
  <Application>Microsoft Office PowerPoint</Application>
  <PresentationFormat>‫הצגה על המסך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ציונות - קיצור הפרקים הקודמים</vt:lpstr>
      <vt:lpstr>1880-1914</vt:lpstr>
      <vt:lpstr>1914 - 1945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קיצ</dc:title>
  <dc:creator>Microsoft</dc:creator>
  <cp:lastModifiedBy>Microsoft</cp:lastModifiedBy>
  <cp:revision>11</cp:revision>
  <dcterms:created xsi:type="dcterms:W3CDTF">2017-12-11T13:18:07Z</dcterms:created>
  <dcterms:modified xsi:type="dcterms:W3CDTF">2017-12-12T11:38:09Z</dcterms:modified>
</cp:coreProperties>
</file>