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34" d="100"/>
          <a:sy n="34" d="100"/>
        </p:scale>
        <p:origin x="10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AD08D8C-F470-4150-A265-20C9D1CE2C87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11FB60-2924-4137-A6DA-3274B8A06B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684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האם אתם בעד הרחבת/צמצום החוק? איזה מחלוקות עלול החוק להעלות?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FB60-2924-4137-A6DA-3274B8A06BFA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68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מה דעתכם?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FB60-2924-4137-A6DA-3274B8A06BFA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949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2 דרכים עיקריות לקבלת אזרחות של מדינה- דין הדם (אזרחות שעוברת בירושה מכוח האזרחות של ההורים ללא תלות בשאלה היכן נולד, ודין הקרקע- קבלת אזרחות המדינה בה נולד..)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FB60-2924-4137-A6DA-3274B8A06BFA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072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. למה קיימים הסעיפים הראשון והשני?..</a:t>
            </a:r>
          </a:p>
          <a:p>
            <a:r>
              <a:rPr lang="he-IL" dirty="0"/>
              <a:t> אבקש מהם דוגמאות למקרים בהם שר הפנים העניק אזרחות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FB60-2924-4137-A6DA-3274B8A06BFA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2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7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3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1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526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60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47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970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8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610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48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701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1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6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417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591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A1FA54-A160-4F29-92B6-5E81655D17EA}" type="datetimeFigureOut">
              <a:rPr lang="he-IL" smtClean="0"/>
              <a:t>כ"ז/חשון/תש"פ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9F0B34-5134-44A0-90FA-C4CE5D8B3E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41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nevo.co.il/law_html/Law01/145_002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OXKHcEo580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s.knesset.gov.il/20/law/20_lsr_504220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YVwMh_Wl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12uX93QYbQ&amp;feature=emb_titl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ko.co.il/news-israel/local-q2_2019/Article-83fd56af1cb6b61026.htm?utm_source=Facebook&amp;utm_medium=NewsChannelPage&amp;partner=NewsChannelFacebook&amp;fbclid=IwAR0yjVGI6dikw1AUrujibe-9ja68QgewU9fYi_AZFGYPqGPvcpKqmifXek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ybuzz.com/aviadk/1-1948-194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9AADF7-7371-4CE2-AD9E-314FA632B0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היסודות החוקתיים של המדינה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9EA16AE-09A9-4A88-B851-7A33B77E2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			</a:t>
            </a:r>
          </a:p>
          <a:p>
            <a:endParaRPr lang="he-IL" dirty="0"/>
          </a:p>
          <a:p>
            <a:r>
              <a:rPr lang="he-IL" dirty="0"/>
              <a:t>							שרון גבאי חן</a:t>
            </a:r>
          </a:p>
        </p:txBody>
      </p:sp>
    </p:spTree>
    <p:extLst>
      <p:ext uri="{BB962C8B-B14F-4D97-AF65-F5344CB8AC3E}">
        <p14:creationId xmlns:p14="http://schemas.microsoft.com/office/powerpoint/2010/main" val="14261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8DD23B-414C-423B-B6DD-87372DF5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המעמד של חוקי היסוד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6DE18C-33AC-4A85-AD40-B87CBF2BE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ישנה מחלוקת פרשנית האם לחוקי היסוד יש מעמד חוקתי עוד בטרם נעשה מהלך לאגד אותם לתוך חוקה כוללת מאוחדת.</a:t>
            </a:r>
          </a:p>
          <a:p>
            <a:r>
              <a:rPr lang="he-IL" dirty="0"/>
              <a:t>החל משנת 1995 קבעו פסיקות בית המשפט שיש לחוקי היסוד מעמד של חוקה וזהו המצב המשפטי הנוהג בישראל כיום.</a:t>
            </a:r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B715F82-EC9A-4010-A23E-04A876971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61" y="3965091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9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E724-705A-4BB8-B929-11FF31D7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 יסוד כבוד האדם וחירותו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D754A04-C1DF-4D49-9227-9287C67E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 fontScale="92500" lnSpcReduction="10000"/>
          </a:bodyPr>
          <a:lstStyle/>
          <a:p>
            <a:r>
              <a:rPr lang="he-IL" sz="3200" dirty="0"/>
              <a:t>החוק מפרט את זכויות היסוד של האדם בישראל הכוללות הזכות לחיים ולשלמות הגוף, זכות הקניין, הזכות לכבוד ולפרטיות, חופש התנועה </a:t>
            </a:r>
          </a:p>
          <a:p>
            <a:r>
              <a:rPr lang="he-IL" sz="3200" dirty="0"/>
              <a:t>בחוק יש פסקת הגבלה  שקובעת שניתן לחוקק חוק הסותר את הזכויות שבחוק היסוד רק בתנאי שהוא "הולם את ערכיה של מדינת ישראל ונועד לתכלית ראויה" ,ופגיעתו בזכות מידתית.</a:t>
            </a:r>
          </a:p>
          <a:p>
            <a:r>
              <a:rPr lang="he-IL" sz="3200" dirty="0"/>
              <a:t> שאלת פרשנותו המרחיבה של החוק והשימוש שעושה בו בית המשפט כבסיס לפסילת חקיקה של הכנסת נתונה במחלוקת ציבורית</a:t>
            </a:r>
          </a:p>
        </p:txBody>
      </p:sp>
    </p:spTree>
    <p:extLst>
      <p:ext uri="{BB962C8B-B14F-4D97-AF65-F5344CB8AC3E}">
        <p14:creationId xmlns:p14="http://schemas.microsoft.com/office/powerpoint/2010/main" val="361759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BC0EDFE6-83CE-4536-9DFA-F33455CB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e-IL"/>
              <a:t>חוק יסוד חופש העיסוק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015F9B8-C4C0-45D5-96E6-B3F974742A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2" r="2" b="17106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39E063F-DB99-4C49-9D36-8429FC168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dirty="0">
                <a:hlinkClick r:id="rId6"/>
              </a:rPr>
              <a:t>https://www.youtube.com/watch?v=FOXKHcEo580</a:t>
            </a:r>
            <a:endParaRPr lang="he-IL" dirty="0"/>
          </a:p>
          <a:p>
            <a:endParaRPr lang="he-IL" dirty="0"/>
          </a:p>
          <a:p>
            <a:r>
              <a:rPr lang="en-US" dirty="0">
                <a:hlinkClick r:id="rId7"/>
              </a:rPr>
              <a:t>https://www.nevo.co.il/law_html/Law01/145_002.htm</a:t>
            </a:r>
            <a:endParaRPr lang="en-US" dirty="0"/>
          </a:p>
          <a:p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930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CB3B03-2083-4E9D-8016-83578945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1201"/>
            <a:ext cx="9601196" cy="1107440"/>
          </a:xfrm>
        </p:spPr>
        <p:txBody>
          <a:bodyPr/>
          <a:lstStyle/>
          <a:p>
            <a:r>
              <a:rPr lang="he-IL" dirty="0"/>
              <a:t>חוק יסוד חופש העיסוק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0186C0-FFEC-4C18-829F-53CE4AE88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480" y="2479039"/>
            <a:ext cx="10109199" cy="3667759"/>
          </a:xfrm>
        </p:spPr>
        <p:txBody>
          <a:bodyPr>
            <a:normAutofit/>
          </a:bodyPr>
          <a:lstStyle/>
          <a:p>
            <a:r>
              <a:rPr lang="he-IL" dirty="0"/>
              <a:t>החוק מבטיח את חופש העיסוק של כל תושב או אזרח במדינה כלומר הזכות לעסוק בכל עיסוק, מקצוע או משלח יד.</a:t>
            </a:r>
          </a:p>
          <a:p>
            <a:r>
              <a:rPr lang="he-IL" dirty="0"/>
              <a:t>בחוק ישנה </a:t>
            </a:r>
            <a:r>
              <a:rPr lang="he-IL" u="sng" dirty="0"/>
              <a:t>פסקת הגבלה </a:t>
            </a:r>
            <a:r>
              <a:rPr lang="he-IL" dirty="0"/>
              <a:t>שקובעת שניתן לחוקק חוק הסותר את הזכות לחופש העיסוק </a:t>
            </a:r>
            <a:r>
              <a:rPr lang="he-IL" b="1" dirty="0"/>
              <a:t>רק</a:t>
            </a:r>
            <a:r>
              <a:rPr lang="he-IL" dirty="0"/>
              <a:t> בתנאי שהוא "הולם את ערכיה של מדינת ישראל ונועד לתכלית ראויה" ופגיעתו בזכות מידתית </a:t>
            </a:r>
          </a:p>
          <a:p>
            <a:r>
              <a:rPr lang="he-IL" dirty="0"/>
              <a:t>בחוק ישנה </a:t>
            </a:r>
            <a:r>
              <a:rPr lang="he-IL" u="sng" dirty="0"/>
              <a:t>פסקת התגברות</a:t>
            </a:r>
            <a:r>
              <a:rPr lang="he-IL" dirty="0"/>
              <a:t> שקובעת שהכנסת יכולה לחוקק לזמן קצוב חוק שסותר את חוק יסוד חופש העיסוק, גם ללא התקיימות תנאי פסקת ההגבלה.</a:t>
            </a:r>
          </a:p>
          <a:p>
            <a:r>
              <a:rPr lang="he-IL" dirty="0"/>
              <a:t>שאלת פרשנותו המרחיבה של החוק והשימוש שעושה בו בית המשפט כבסיס לפסילת חקיקה של הכנסת נתונה במחלוקת ציבורית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576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AA41B3-F16B-4791-B32B-A7FB353B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e-IL" dirty="0"/>
              <a:t>חוק יסוד הלאום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438646B-7D1C-4331-B7B7-48F159DE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he-IL" dirty="0"/>
              <a:t>בדקו איזה מאפיינים של חוק יסוד עליהם למדנו, מופיעים בחוק יסוד: ישראל מדינת הלאום של העם היהודי</a:t>
            </a:r>
          </a:p>
          <a:p>
            <a:endParaRPr lang="he-IL" dirty="0"/>
          </a:p>
          <a:p>
            <a:r>
              <a:rPr lang="en-US" dirty="0">
                <a:hlinkClick r:id="rId3"/>
              </a:rPr>
              <a:t>https://fs.knesset.gov.il/20/law/20_lsr_504220.pdf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B4FD4F4-413B-4FDE-9F16-33C8E399BE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r="23590" b="-1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8491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05CDA5-7099-467A-83BC-BF4CCA18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e-IL" dirty="0"/>
              <a:t>חוק השבות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11BF8DD-F9C0-4F17-9D22-8985C93C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https://www.youtube.com/watch?v=ONYVwMh_WlM</a:t>
            </a: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CDE4EF1-3F3C-4001-9492-5EAB1A6687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r="16906" b="2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0693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B3A4E8-E18D-4FE6-A776-23DC53C4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 השבות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61EA9BF-E10B-46BE-903B-76E8399B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2800" dirty="0"/>
              <a:t>חוק משנת 1950 שקובע  שלכל יהודי יש זכות לעלות לארץ ומאפשר גם לבני/בנות זוג של יהודים, ילדיהם של יהודים ובני זוגם, ונכדיהם של יהודים ובני זוגם לעולת לארץ (למרות שהם לא נרשמים כיהודים)</a:t>
            </a:r>
          </a:p>
          <a:p>
            <a:r>
              <a:rPr lang="he-IL" sz="2800" dirty="0"/>
              <a:t>חוק זה נובע מתפיסת היסוד שמדינת ישראל היא מדינת הלאום של כל יהודי העולם ולכן מקובל לראות בו חוק מבחין ולא מפלה</a:t>
            </a:r>
          </a:p>
          <a:p>
            <a:r>
              <a:rPr lang="he-IL" sz="2800" dirty="0"/>
              <a:t>במדינות רבות בעולם קיימת מדיניות הגירה שמבוססת על עקרון שבות של בני הלאום</a:t>
            </a:r>
          </a:p>
        </p:txBody>
      </p:sp>
    </p:spTree>
    <p:extLst>
      <p:ext uri="{BB962C8B-B14F-4D97-AF65-F5344CB8AC3E}">
        <p14:creationId xmlns:p14="http://schemas.microsoft.com/office/powerpoint/2010/main" val="3358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E5B313-7D56-45EE-AAFC-61430B00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סוגיית מיהו יהודי?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331A091-BE7D-4538-B0C3-CB222852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70480"/>
            <a:ext cx="9819639" cy="3305388"/>
          </a:xfrm>
        </p:spPr>
        <p:txBody>
          <a:bodyPr>
            <a:normAutofit lnSpcReduction="10000"/>
          </a:bodyPr>
          <a:lstStyle/>
          <a:p>
            <a:r>
              <a:rPr lang="he-IL" sz="2800" dirty="0"/>
              <a:t>  "כל יהודי זכאי לעלות ארצה."- אבל מי הוא יהודי?</a:t>
            </a:r>
          </a:p>
          <a:p>
            <a:r>
              <a:rPr lang="he-IL" sz="2800" dirty="0"/>
              <a:t>מדינת ישראל התמודדה במהלך השנים עם השאלה מהי הגדרתו המדויקת של יהודי הזכאי לעלות לארץ מתוקף חוק השבות.</a:t>
            </a:r>
          </a:p>
          <a:p>
            <a:r>
              <a:rPr lang="he-IL" sz="2800" dirty="0"/>
              <a:t>בתיקון לחקיקה בשנת 1970 נקבע כי "יהודי הוא מי שנולד לאם יהודייה או שנתגייר והוא אינו בן דת אחרת "</a:t>
            </a:r>
          </a:p>
          <a:p>
            <a:r>
              <a:rPr lang="he-IL" sz="2800" dirty="0"/>
              <a:t>החוק אינו מגדיר מהו הגיור שמאפשר הגדרה כיהודי לצורך החוק והנושא נתון למחלוקת ציבורית.</a:t>
            </a:r>
          </a:p>
        </p:txBody>
      </p:sp>
    </p:spTree>
    <p:extLst>
      <p:ext uri="{BB962C8B-B14F-4D97-AF65-F5344CB8AC3E}">
        <p14:creationId xmlns:p14="http://schemas.microsoft.com/office/powerpoint/2010/main" val="271992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4F1472-2B73-413B-97A4-745306B8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 האזרחות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F2FC282-7114-430E-9836-0CB3FCC93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/>
              <a:t>החוק מגדיר את הדרכים השונות לקבלת אזרחות ישראלית</a:t>
            </a:r>
          </a:p>
          <a:p>
            <a:endParaRPr lang="he-IL" sz="2800" dirty="0"/>
          </a:p>
          <a:p>
            <a:r>
              <a:rPr lang="he-IL" sz="2800" dirty="0"/>
              <a:t>החוק נובע מתפיסת היסוד של מדינת ישראל כמדינת הלאום של כל יהודי העולם ולכן מקנה אזרחות אוטומטית לכל מי שעולה לארץ מכוח חוק השבות.</a:t>
            </a:r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6698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C569EF-7B61-4123-9392-25156524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 האזרחות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12DE786-C1A1-4C8C-BDBD-3B52D685C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דרכים נוספות לקבל אזרחות:</a:t>
            </a:r>
          </a:p>
          <a:p>
            <a:pPr>
              <a:buFontTx/>
              <a:buChar char="-"/>
            </a:pPr>
            <a:r>
              <a:rPr lang="he-IL" dirty="0"/>
              <a:t>ישיבה רצופה בישראל בין השנים 1948-1952</a:t>
            </a:r>
          </a:p>
          <a:p>
            <a:pPr>
              <a:buFontTx/>
              <a:buChar char="-"/>
            </a:pPr>
            <a:r>
              <a:rPr lang="he-IL" dirty="0"/>
              <a:t>לידה לאזרחים ישראלים</a:t>
            </a:r>
          </a:p>
          <a:p>
            <a:pPr>
              <a:buFontTx/>
              <a:buChar char="-"/>
            </a:pPr>
            <a:r>
              <a:rPr lang="he-IL" dirty="0"/>
              <a:t>התאזרחות על בסיס קריטריונים שונים ובכללם מגורים של 3 שנים בישראל וידיעת השפה העברית- בכפוף לאישור שר הפנים</a:t>
            </a:r>
          </a:p>
          <a:p>
            <a:pPr>
              <a:buFontTx/>
              <a:buChar char="-"/>
            </a:pPr>
            <a:r>
              <a:rPr lang="he-IL" dirty="0"/>
              <a:t>שר הפנים רשאי להעניק אזרחות על בסיס תרומה למדינה</a:t>
            </a:r>
          </a:p>
          <a:p>
            <a:pPr>
              <a:buFontTx/>
              <a:buChar char="-"/>
            </a:pP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07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C3082A-4D93-4E95-94EE-63C6C267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אלו יסודות חוקתיים?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EFA5E7C-9DA4-450A-AD8D-B89C4F8EC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עקרונות על המגדירים את רשויות השלטון, סמכויותיהן והיחסים </a:t>
            </a:r>
            <a:r>
              <a:rPr lang="he-IL" dirty="0" err="1"/>
              <a:t>בינהן</a:t>
            </a:r>
            <a:r>
              <a:rPr lang="he-IL" dirty="0"/>
              <a:t> ואת עקרונות היסוד של המדינה, כולל זכויות היסוד המוכרות בה.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האם הכרזת העצמאות היא החוקה של מדינת ישראל?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https://www.youtube.com/watch?v=w12uX93QYbQ&amp;feature=emb_title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592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4D19C4-2668-42D5-BD6B-E3F63022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50D26B7-D086-4B10-AF07-886CDE252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https://www.mako.co.il/news-israel/local-q2_2019/Article-83fd56af1cb6b61026.htm?utm_source=Facebook&amp;utm_medium=NewsChannelPage&amp;partner=NewsChannelFacebook&amp;fbclid=IwAR0yjVGI6dikw1AUrujibe-9ja68QgewU9fYi_AZFGYPqGPvcpKqmifXekY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37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09A0309-DDE0-4E4C-9245-CC54EB4E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he-IL">
                <a:solidFill>
                  <a:srgbClr val="FFFFFF"/>
                </a:solidFill>
              </a:rPr>
              <a:t> מעמדה המשפטי של הכרזת העצמאות?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A2C9A4D-99F9-49D8-B540-33BAC82A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r>
              <a:rPr lang="he-IL" sz="2800" dirty="0"/>
              <a:t>הכרזת העצמאות מבטאת חזון לאומי המצוי בהסכמה רחבה בישראל.</a:t>
            </a:r>
          </a:p>
          <a:p>
            <a:endParaRPr lang="he-IL" sz="2800" dirty="0"/>
          </a:p>
          <a:p>
            <a:r>
              <a:rPr lang="he-IL" sz="2800" dirty="0"/>
              <a:t>מגילת העצמאות היא </a:t>
            </a:r>
            <a:r>
              <a:rPr lang="he-IL" sz="2800" b="1" dirty="0"/>
              <a:t>לא</a:t>
            </a:r>
            <a:r>
              <a:rPr lang="he-IL" sz="2800" dirty="0"/>
              <a:t> חוקה או חוק מחייב- אין לה מעמד משפטי מחייב אך בית המשפט קבע שהיא מקור מרכזי לפרשנותם של חוקים אחרים כל עוד היא לא עומדת בסתירה לחוק מפורש אחר.</a:t>
            </a:r>
          </a:p>
          <a:p>
            <a:endParaRPr lang="he-IL" sz="2800" dirty="0"/>
          </a:p>
          <a:p>
            <a:endParaRPr lang="he-IL" sz="2800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703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3CBDEB9-B7DB-4EFE-AA18-BA94A078D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1180FB45-0F05-4B0D-9017-EB6E242101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" b="43491"/>
          <a:stretch/>
        </p:blipFill>
        <p:spPr>
          <a:xfrm>
            <a:off x="735854" y="974035"/>
            <a:ext cx="10302848" cy="4780722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9247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B2644C-5019-48C2-8286-0636C992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המעמד המשפטי של הכרזת העצמאות-המשך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85FBB12-7037-41D0-B30A-4CC3640C5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/>
              <a:t>בשנת 1994 הוסיפה הכנסת לשני חוקי היסוד –כבוד האדם וחופש העיסוק סעיף שקובע כי הזכויות "יכובדו ברוח העקרונות שבהכרזה על הקמת מדינת ישראל" ובכך מעמדה המשפטי של ההכרזה התחזק.</a:t>
            </a:r>
          </a:p>
          <a:p>
            <a:r>
              <a:rPr lang="he-IL" sz="2800" dirty="0"/>
              <a:t>למרות זאת, הגישה הרווחת היא שמעמדה של ההכרזה נותר כמקור לפרשנות חוקים בלבד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142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72AB0B-49DC-4946-97F9-D636C5F6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הויכוח</a:t>
            </a:r>
            <a:r>
              <a:rPr lang="he-IL" dirty="0"/>
              <a:t> על חקיקת חוקה בישראל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C7967E0-A2FE-4331-AAC4-4D7F9F9FB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sz="2800" dirty="0"/>
              <a:t>בהכרזת העצמאות נקבע שייערכו בחירות לאסיפה המכוננת שתנסח את חוקת המדינה עד ליום 1.10.48.</a:t>
            </a:r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r>
              <a:rPr lang="he-IL" sz="2800" dirty="0"/>
              <a:t>אז למה עד היום אין חוקה בישראל?!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https://www.playbuzz.com/aviadk/1-1948-1949</a:t>
            </a:r>
            <a:endParaRPr lang="he-IL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he-IL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9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EC99E0-44B1-4863-A652-74CA2D4D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he-IL" sz="5200"/>
              <a:t>פשרת הררי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BDB8E05-D2B8-440B-8DA3-E9591026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he-IL" sz="2200" dirty="0"/>
              <a:t>הצעה שגיבשה ועדה בראשותו של ח"כ הררי, ושהתקבלה בשנת 1950 והיוותה פשרה בין תומכי ומתנגדי החוקה.</a:t>
            </a:r>
          </a:p>
          <a:p>
            <a:r>
              <a:rPr lang="he-IL" sz="2200" dirty="0"/>
              <a:t>לפי הצעה זו,  יחוקקו חוקי יסוד בשלבים כבסיס לחוקה ובסיום חקיקת חוקי היסוד הם יאוגדו לכלל חוקה. לא נקבע בהצעה לוח זמנים לחקיקת כלל חוקי היסוד.</a:t>
            </a:r>
          </a:p>
          <a:p>
            <a:pPr marL="0" indent="0">
              <a:buNone/>
            </a:pPr>
            <a:endParaRPr lang="he-IL" sz="22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89567F8-22FC-4313-8C5E-CAAE6B243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10"/>
          <a:stretch/>
        </p:blipFill>
        <p:spPr>
          <a:xfrm>
            <a:off x="7724427" y="601133"/>
            <a:ext cx="3776963" cy="55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2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6B6D70-6811-463B-88C9-E2E0B24B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חוקי יסוד בישראל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94569C-2CBC-4588-9137-240546509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במה חוק יסוד שונה מחוק רגיל?</a:t>
            </a:r>
          </a:p>
          <a:p>
            <a:endParaRPr lang="he-IL" dirty="0"/>
          </a:p>
          <a:p>
            <a:r>
              <a:rPr lang="he-IL" dirty="0"/>
              <a:t>השוו בין חוק איסור הפליה במוצרים, בשירותים ובכניסה למקומות בידור ולמקומות ציבוריים לבין חוק יסוד כבוד האדם וחירותו.</a:t>
            </a:r>
          </a:p>
          <a:p>
            <a:pPr marL="0" indent="0">
              <a:buNone/>
            </a:pP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53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59B61F9-179D-4502-B67E-D82EA7F4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he-IL">
                <a:solidFill>
                  <a:srgbClr val="FFFFFF"/>
                </a:solidFill>
              </a:rPr>
              <a:t>חוקי היסוד בישראל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ציין מיקום תוכן 2">
            <a:extLst>
              <a:ext uri="{FF2B5EF4-FFF2-40B4-BE49-F238E27FC236}">
                <a16:creationId xmlns:a16="http://schemas.microsoft.com/office/drawing/2014/main" id="{3C1226E5-357B-4E00-A622-B92C673B2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e-IL" dirty="0"/>
              <a:t>בישראל נחקקו 12 חוקי יסוד</a:t>
            </a:r>
          </a:p>
          <a:p>
            <a:pPr>
              <a:lnSpc>
                <a:spcPct val="90000"/>
              </a:lnSpc>
            </a:pPr>
            <a:r>
              <a:rPr lang="he-IL" dirty="0"/>
              <a:t>חוקי היסוד מהווים את פרקי החוקה העתידית לפי פשרת הררי</a:t>
            </a:r>
          </a:p>
          <a:p>
            <a:pPr>
              <a:lnSpc>
                <a:spcPct val="90000"/>
              </a:lnSpc>
            </a:pPr>
            <a:r>
              <a:rPr lang="he-IL" dirty="0"/>
              <a:t>חוקי היסוד שונים מחוקים רגילים ב:</a:t>
            </a:r>
          </a:p>
          <a:p>
            <a:pPr marL="0" indent="0">
              <a:lnSpc>
                <a:spcPct val="90000"/>
              </a:lnSpc>
              <a:buNone/>
            </a:pPr>
            <a:endParaRPr lang="he-IL" dirty="0"/>
          </a:p>
          <a:p>
            <a:pPr lvl="1">
              <a:lnSpc>
                <a:spcPct val="90000"/>
              </a:lnSpc>
            </a:pPr>
            <a:r>
              <a:rPr lang="he-IL" sz="2400" dirty="0"/>
              <a:t>צורה: נקראים "חוק יסוד" ואין שנת חקיקה</a:t>
            </a:r>
          </a:p>
          <a:p>
            <a:pPr lvl="1">
              <a:lnSpc>
                <a:spcPct val="90000"/>
              </a:lnSpc>
            </a:pPr>
            <a:r>
              <a:rPr lang="he-IL" sz="2400" dirty="0"/>
              <a:t>בתוכן: נושאים בהם עוסקת חוקה</a:t>
            </a:r>
          </a:p>
          <a:p>
            <a:pPr lvl="1">
              <a:lnSpc>
                <a:spcPct val="90000"/>
              </a:lnSpc>
            </a:pPr>
            <a:r>
              <a:rPr lang="he-IL" sz="2400" dirty="0"/>
              <a:t>מאפיינים נוספים: בחלק מחוקי היסוד יש שריון/פסקת הגבלה/יציבות-לא ניתנות לשינוי בתקנות לשעת חירום</a:t>
            </a:r>
            <a:r>
              <a:rPr lang="he-IL" sz="1700" dirty="0"/>
              <a:t>.</a:t>
            </a:r>
          </a:p>
          <a:p>
            <a:pPr lvl="1">
              <a:lnSpc>
                <a:spcPct val="90000"/>
              </a:lnSpc>
            </a:pPr>
            <a:endParaRPr lang="he-IL" sz="1700" dirty="0"/>
          </a:p>
          <a:p>
            <a:pPr>
              <a:lnSpc>
                <a:spcPct val="90000"/>
              </a:lnSpc>
            </a:pPr>
            <a:endParaRPr lang="he-IL" sz="1700" dirty="0"/>
          </a:p>
        </p:txBody>
      </p:sp>
    </p:spTree>
    <p:extLst>
      <p:ext uri="{BB962C8B-B14F-4D97-AF65-F5344CB8AC3E}">
        <p14:creationId xmlns:p14="http://schemas.microsoft.com/office/powerpoint/2010/main" val="2121882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925</Words>
  <Application>Microsoft Office PowerPoint</Application>
  <PresentationFormat>מסך רחב</PresentationFormat>
  <Paragraphs>99</Paragraphs>
  <Slides>20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אורגני</vt:lpstr>
      <vt:lpstr>היסודות החוקתיים של המדינה</vt:lpstr>
      <vt:lpstr>מה אלו יסודות חוקתיים?</vt:lpstr>
      <vt:lpstr> מעמדה המשפטי של הכרזת העצמאות?</vt:lpstr>
      <vt:lpstr>מצגת של PowerPoint‏</vt:lpstr>
      <vt:lpstr>המעמד המשפטי של הכרזת העצמאות-המשך</vt:lpstr>
      <vt:lpstr>הויכוח על חקיקת חוקה בישראל</vt:lpstr>
      <vt:lpstr>פשרת הררי</vt:lpstr>
      <vt:lpstr>חוקי יסוד בישראל </vt:lpstr>
      <vt:lpstr>חוקי היסוד בישראל</vt:lpstr>
      <vt:lpstr>המעמד של חוקי היסוד</vt:lpstr>
      <vt:lpstr>חוק יסוד כבוד האדם וחירותו</vt:lpstr>
      <vt:lpstr>חוק יסוד חופש העיסוק</vt:lpstr>
      <vt:lpstr>חוק יסוד חופש העיסוק</vt:lpstr>
      <vt:lpstr>חוק יסוד הלאום</vt:lpstr>
      <vt:lpstr>חוק השבות</vt:lpstr>
      <vt:lpstr>חוק השבות</vt:lpstr>
      <vt:lpstr>סוגיית מיהו יהודי?</vt:lpstr>
      <vt:lpstr>חוק האזרחות</vt:lpstr>
      <vt:lpstr>חוק האזרחות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היסודות החוקתיים של המדינה</dc:title>
  <dc:creator>שרון  גבאי חן</dc:creator>
  <cp:lastModifiedBy>שרון  גבאי חן</cp:lastModifiedBy>
  <cp:revision>11</cp:revision>
  <cp:lastPrinted>2019-11-21T07:25:23Z</cp:lastPrinted>
  <dcterms:created xsi:type="dcterms:W3CDTF">2019-11-20T20:44:23Z</dcterms:created>
  <dcterms:modified xsi:type="dcterms:W3CDTF">2019-11-25T22:30:43Z</dcterms:modified>
</cp:coreProperties>
</file>