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858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114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1909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8794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6081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3992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9205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8541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16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200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189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68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771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603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67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6122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60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59307C-940F-4C33-90A8-DF02B27D4C65}" type="datetimeFigureOut">
              <a:rPr lang="he-IL" smtClean="0"/>
              <a:t>ז'/תשרי/תש"פ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9CFEDA-6C27-4C88-822C-D2BE508A19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600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6DFwnuriX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DCFF35C-17EE-4258-A26E-ADC9EBD19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ההצדקות למדינת לאום אתנית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88F47634-C2B2-41D3-8898-3EBDF2D30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8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40D962B-BC60-4362-97AC-A2DFA2CF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מדוע אנחנו לומדים על ההצדקות למדינת לאום (אתנית)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6ABEC7F-2C19-4DC1-94A5-814A49450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https://www.youtube.com/watch?v=g6DFwnuriXg</a:t>
            </a:r>
            <a:endParaRPr lang="he-IL" dirty="0"/>
          </a:p>
          <a:p>
            <a:endParaRPr lang="he-IL" dirty="0"/>
          </a:p>
          <a:p>
            <a:r>
              <a:rPr lang="he-IL" dirty="0"/>
              <a:t>אולי בכלל לא צריך מדינות לאום?..</a:t>
            </a:r>
          </a:p>
          <a:p>
            <a:endParaRPr lang="he-IL" dirty="0"/>
          </a:p>
          <a:p>
            <a:r>
              <a:rPr lang="he-IL" dirty="0"/>
              <a:t>מהן החסרונות של מדינת לאום אתנית?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366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6AD30037-67ED-4367-9BE0-45787510BF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417BCAA7-3F68-4754-837D-B92C4DC98A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87" r="28723" b="1"/>
          <a:stretch/>
        </p:blipFill>
        <p:spPr>
          <a:xfrm>
            <a:off x="6892924" y="10"/>
            <a:ext cx="5299077" cy="6857990"/>
          </a:xfrm>
          <a:custGeom>
            <a:avLst/>
            <a:gdLst>
              <a:gd name="connsiteX0" fmla="*/ 836871 w 5299077"/>
              <a:gd name="connsiteY0" fmla="*/ 0 h 6858000"/>
              <a:gd name="connsiteX1" fmla="*/ 5299077 w 5299077"/>
              <a:gd name="connsiteY1" fmla="*/ 0 h 6858000"/>
              <a:gd name="connsiteX2" fmla="*/ 5299077 w 5299077"/>
              <a:gd name="connsiteY2" fmla="*/ 6858000 h 6858000"/>
              <a:gd name="connsiteX3" fmla="*/ 1911312 w 5299077"/>
              <a:gd name="connsiteY3" fmla="*/ 6858000 h 6858000"/>
              <a:gd name="connsiteX4" fmla="*/ 0 w 5299077"/>
              <a:gd name="connsiteY4" fmla="*/ 53339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0841A4E-5BC1-44B4-83CF-D524E8AEA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BF371BCC-8954-44E2-8C4F-29DC18872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CD3505BE-B420-41C5-BE34-3E7652D37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4B68A05B-A78B-4D59-8CF9-1900731A21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84D57A01-C112-4FF2-B5ED-0B762AAD9C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6CCCCDF1-5D4F-4CA1-8400-DFBB96BB01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20A090B2-5344-43CD-BC70-A6D44F15E8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6F9BBAE-2936-4266-9096-AD719A48A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80" y="685800"/>
            <a:ext cx="5260680" cy="1752599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he-IL" sz="3700" dirty="0"/>
              <a:t>ההצדקה מהזכות להגדרה עצמית/הצדקה קולקטיבית:</a:t>
            </a:r>
            <a:br>
              <a:rPr lang="he-IL" sz="3700" dirty="0"/>
            </a:br>
            <a:endParaRPr lang="he-IL" sz="37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45B2DE2A-2C40-4E24-BD69-551755CED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66999"/>
            <a:ext cx="5260680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e-IL" sz="2800" dirty="0"/>
          </a:p>
          <a:p>
            <a:pPr marL="0" indent="0">
              <a:buNone/>
            </a:pPr>
            <a:r>
              <a:rPr lang="he-IL" sz="2800" dirty="0"/>
              <a:t>לכל עם יש זכות טבעית לממש את זהותו ותרבותו הלאומית במדינת לאום משלו.</a:t>
            </a:r>
          </a:p>
          <a:p>
            <a:pPr marL="0" indent="0">
              <a:buNone/>
            </a:pPr>
            <a:r>
              <a:rPr lang="he-IL" sz="2800" dirty="0"/>
              <a:t>צידוק זה איננו מתמקד בזכויות הפרט אלא בזכויות של קבוצות קולקטיביות לאומיות</a:t>
            </a:r>
          </a:p>
          <a:p>
            <a:pPr marL="0" indent="0">
              <a:buNone/>
            </a:pPr>
            <a:endParaRPr lang="he-IL" sz="2800" dirty="0"/>
          </a:p>
          <a:p>
            <a:pPr marL="0" indent="0">
              <a:buNone/>
            </a:pPr>
            <a:r>
              <a:rPr lang="he-IL" sz="2800" i="1" dirty="0"/>
              <a:t>היכן פגשנו כבר את ההצדקה הזו?</a:t>
            </a:r>
          </a:p>
        </p:txBody>
      </p:sp>
    </p:spTree>
    <p:extLst>
      <p:ext uri="{BB962C8B-B14F-4D97-AF65-F5344CB8AC3E}">
        <p14:creationId xmlns:p14="http://schemas.microsoft.com/office/powerpoint/2010/main" val="208386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B92E2AA-B052-4B3A-836C-7B8C5E25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ההצדקה הליברלית על פי הזכות לתרבות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B134B85-695D-466B-90FA-825FC575B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לבני אדם יש זכות לתנאים שיאפשרו להם לפתח, לטפח ולממש את תרבותם בצורה מיטבית</a:t>
            </a:r>
          </a:p>
          <a:p>
            <a:pPr marL="0" indent="0">
              <a:buNone/>
            </a:pPr>
            <a:r>
              <a:rPr lang="he-IL" dirty="0"/>
              <a:t>מדינת לאום היא הדרך המיטבית לאפשר לאומה לפתח את תרבותה ולכן יש לשאוף להעניק לכל תרבות לפחות מדינה אחת- וזאת תוך כדי שמירה על זכויות הפרט של כלל האזרחים ובהכרה בזכות של קבוצות אחרות לביטוי תרבותי.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i="1" dirty="0"/>
              <a:t>כיצד הצדקה זו באה ידי ביטוי ביחס לישראל?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151BF89C-2A3D-495B-8E32-22FE0DC62D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673" y="4924679"/>
            <a:ext cx="3180680" cy="193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87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A067901-D600-438A-B46C-2FA2DCFB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ההצדקה הנובעת מחשיבות </a:t>
            </a:r>
            <a:r>
              <a:rPr lang="he-IL" dirty="0" err="1"/>
              <a:t>הסולידיריות</a:t>
            </a: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7C5E2023-09DF-4859-B7D3-2A911D5F8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714067" cy="4351338"/>
          </a:xfrm>
        </p:spPr>
        <p:txBody>
          <a:bodyPr>
            <a:normAutofit fontScale="92500"/>
          </a:bodyPr>
          <a:lstStyle/>
          <a:p>
            <a:r>
              <a:rPr lang="he-IL" sz="2800" dirty="0"/>
              <a:t>מדינת לאום אתנית היא בסיס לסולידריות (הזדהות) חזקה בין רוב האזרחים בינם לבין עצמן ובינם לבין המדינה, בגלל הקשר הלאומי </a:t>
            </a:r>
            <a:r>
              <a:rPr lang="he-IL" sz="2800" dirty="0" err="1"/>
              <a:t>בינהם</a:t>
            </a:r>
            <a:r>
              <a:rPr lang="he-IL" sz="2800" dirty="0"/>
              <a:t> ובשל שותפות הגורל וההיסטוריה המשותפת.</a:t>
            </a:r>
          </a:p>
          <a:p>
            <a:r>
              <a:rPr lang="he-IL" sz="2800" dirty="0"/>
              <a:t>סולידריות זו מחזקת את יציבות המדינה (מונעת מלחמת אחים) ומחזקת את הרווחה במדינה- דבר שיכול להועיל גם לקבוצות המיעוט במדינה</a:t>
            </a:r>
          </a:p>
          <a:p>
            <a:endParaRPr lang="he-IL" sz="2400" dirty="0"/>
          </a:p>
          <a:p>
            <a:r>
              <a:rPr lang="he-IL" sz="2400" i="1" dirty="0"/>
              <a:t>כיצד הצדקה זו באה לידי ביטוי בישראל?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598DC660-0E45-47C9-8403-FFA5819CB5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5" r="-1" b="-1"/>
          <a:stretch/>
        </p:blipFill>
        <p:spPr>
          <a:xfrm>
            <a:off x="8733491" y="2276869"/>
            <a:ext cx="3152439" cy="3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372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471C4399-949E-41CA-AB4D-22B37BD91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he-IL" dirty="0">
                <a:solidFill>
                  <a:srgbClr val="000000"/>
                </a:solidFill>
              </a:rPr>
              <a:t>ההצדקה מתוך העיקרון של הכרעת הרוב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A6B1039-E981-44FB-93C4-569BAF83A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he-IL" sz="2800" dirty="0">
                <a:solidFill>
                  <a:srgbClr val="000000"/>
                </a:solidFill>
              </a:rPr>
              <a:t>על פי עיקרון הכרעת הרוב שהינו עיקרון יסוד בדמוקרטיה, זכותם של האזרחים לקבוע על פי הכרעת רוב כי המדינה תהיה מדינת לאום.</a:t>
            </a:r>
          </a:p>
          <a:p>
            <a:endParaRPr lang="he-IL" sz="2000" dirty="0">
              <a:solidFill>
                <a:srgbClr val="000000"/>
              </a:solidFill>
            </a:endParaRPr>
          </a:p>
          <a:p>
            <a:endParaRPr lang="he-IL" sz="2000" dirty="0">
              <a:solidFill>
                <a:srgbClr val="000000"/>
              </a:solidFill>
            </a:endParaRPr>
          </a:p>
          <a:p>
            <a:r>
              <a:rPr lang="he-IL" sz="2000" i="1" dirty="0">
                <a:solidFill>
                  <a:srgbClr val="000000"/>
                </a:solidFill>
              </a:rPr>
              <a:t>-כיצד הצדקה זו באה לידי ביטוי בישראל?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3B5529B9-2DD2-4A70-B1FF-3742B8C777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152" y="2257006"/>
            <a:ext cx="3661831" cy="292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583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4EDE725-7EE1-48F0-8C49-88184E39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Autofit/>
          </a:bodyPr>
          <a:lstStyle/>
          <a:p>
            <a:r>
              <a:rPr lang="he-IL" sz="3600" b="1" dirty="0">
                <a:solidFill>
                  <a:srgbClr val="000000"/>
                </a:solidFill>
              </a:rPr>
              <a:t>ההצדקה עלפי הזכות לביטחון ומניעת רדיפות (במקרה היהודי)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1827CDB4-569A-4239-9266-8B1DBABFE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787" y="2402237"/>
            <a:ext cx="6085454" cy="3658734"/>
          </a:xfrm>
        </p:spPr>
        <p:txBody>
          <a:bodyPr anchor="ctr">
            <a:noAutofit/>
          </a:bodyPr>
          <a:lstStyle/>
          <a:p>
            <a:r>
              <a:rPr lang="he-IL" sz="2800" dirty="0">
                <a:solidFill>
                  <a:srgbClr val="000000"/>
                </a:solidFill>
              </a:rPr>
              <a:t>לבני האדם יש זכות לחים וביטחון ומדינת לאום מהווה מסגרת שמגנה מפני רדיפות ואיום.</a:t>
            </a:r>
          </a:p>
          <a:p>
            <a:r>
              <a:rPr lang="he-IL" sz="2800" dirty="0">
                <a:solidFill>
                  <a:srgbClr val="000000"/>
                </a:solidFill>
              </a:rPr>
              <a:t>העם היהודי מאוים על ידי אנטישמיות, שקיימת גם בימנו, ומדינת ישראל היא המדינה שדואגת יותר מכל מדינה אחרת בעולם למימוש זכותם של היהודים לחיים וביטחון.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7300D721-C8F8-4B74-AFFF-0BB6C1F5C4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169" y="3781586"/>
            <a:ext cx="3706317" cy="227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78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פרלקסה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פרלקסה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רלקסה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293</Words>
  <Application>Microsoft Office PowerPoint</Application>
  <PresentationFormat>Custom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פרלקסה</vt:lpstr>
      <vt:lpstr>ההצדקות למדינת לאום אתנית</vt:lpstr>
      <vt:lpstr>מדוע אנחנו לומדים על ההצדקות למדינת לאום (אתנית)</vt:lpstr>
      <vt:lpstr>ההצדקה מהזכות להגדרה עצמית/הצדקה קולקטיבית: </vt:lpstr>
      <vt:lpstr>ההצדקה הליברלית על פי הזכות לתרבות</vt:lpstr>
      <vt:lpstr>ההצדקה הנובעת מחשיבות הסולידיריות</vt:lpstr>
      <vt:lpstr>ההצדקה מתוך העיקרון של הכרעת הרוב</vt:lpstr>
      <vt:lpstr>ההצדקה עלפי הזכות לביטחון ומניעת רדיפות (במקרה היהודי)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ההצדקות למדינת לאום אתנית</dc:title>
  <dc:creator>שרון  גבאי חן</dc:creator>
  <cp:lastModifiedBy>tdanziger</cp:lastModifiedBy>
  <cp:revision>4</cp:revision>
  <dcterms:created xsi:type="dcterms:W3CDTF">2019-09-23T19:57:14Z</dcterms:created>
  <dcterms:modified xsi:type="dcterms:W3CDTF">2019-10-06T11:34:54Z</dcterms:modified>
</cp:coreProperties>
</file>